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sldIdLst>
    <p:sldId id="256" r:id="rId2"/>
    <p:sldId id="259" r:id="rId3"/>
    <p:sldId id="265" r:id="rId4"/>
    <p:sldId id="258" r:id="rId5"/>
    <p:sldId id="264" r:id="rId6"/>
    <p:sldId id="261" r:id="rId7"/>
    <p:sldId id="262" r:id="rId8"/>
    <p:sldId id="260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-74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DEABC-D766-4322-8E78-B830FAE35C72}" type="datetime4">
              <a:rPr lang="en-US" smtClean="0"/>
              <a:pPr/>
              <a:t>March 19, 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38DF745-7D3F-47F4-83A3-874385CFAA6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31F9E-604E-4343-9F29-EF72E8231CAD}" type="datetime4">
              <a:rPr lang="en-US" smtClean="0"/>
              <a:pPr/>
              <a:t>March 19,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8E1CE-37F8-4102-8DF9-852A0A51F293}" type="datetime4">
              <a:rPr lang="en-US" smtClean="0"/>
              <a:pPr/>
              <a:t>March 19,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33F43-3E86-47E4-BFBB-2476D384E1C6}" type="datetime4">
              <a:rPr lang="en-US" smtClean="0"/>
              <a:pPr/>
              <a:t>March 19,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63BA-01FC-4367-B6F3-ABB2645D55F1}" type="datetime4">
              <a:rPr lang="en-US" smtClean="0"/>
              <a:pPr/>
              <a:t>March 19, 2012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19C71-EC74-44AF-B27E-FC7DC3C3A61D}" type="datetime4">
              <a:rPr lang="en-US" smtClean="0"/>
              <a:pPr/>
              <a:t>March 19, 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CDA29-3CBE-48EA-92AE-A996835462BA}" type="datetime4">
              <a:rPr lang="en-US" smtClean="0"/>
              <a:pPr/>
              <a:t>March 19, 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EC054-3869-4501-B163-1BBFDE8DCE04}" type="datetime4">
              <a:rPr lang="en-US" smtClean="0"/>
              <a:pPr/>
              <a:t>March 19, 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3D831-56C1-49CF-8EF7-8B9A98402BCD}" type="datetime4">
              <a:rPr lang="en-US" smtClean="0"/>
              <a:pPr/>
              <a:t>March 19, 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D5615-7F4F-4584-84D5-CC95918C321F}" type="datetime4">
              <a:rPr lang="en-US" smtClean="0"/>
              <a:pPr/>
              <a:t>March 19, 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EA923-9BEE-48CE-9F28-5B525F399BAD}" type="datetime4">
              <a:rPr lang="en-US" smtClean="0"/>
              <a:pPr/>
              <a:t>March 19, 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38DF745-7D3F-47F4-83A3-874385CFAA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17D0EFEE-2756-4A20-BF2A-63F0A94F99AC}" type="datetime4">
              <a:rPr lang="en-US" smtClean="0"/>
              <a:pPr/>
              <a:t>March 19, 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F38DF745-7D3F-47F4-83A3-874385CFAA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dominicantoday.com/dr/local/2012/2/8/42586/Traffickers-based-in-famous-resort-bought-drugs-from-Cali-Cartel" TargetMode="External"/><Relationship Id="rId3" Type="http://schemas.openxmlformats.org/officeDocument/2006/relationships/hyperlink" Target="http://www.dominicantoday.com/dr/local/2012/2/13/42655/Four-mild-tremors-shake-the-country-in-the-last-few-hours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youtube.com/watch?v=JRVuKHjJvOU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WivMb-s_UHI" TargetMode="External"/><Relationship Id="rId4" Type="http://schemas.openxmlformats.org/officeDocument/2006/relationships/hyperlink" Target="http://www.youtube.com/watch?v=aFluTtoOInM" TargetMode="External"/><Relationship Id="rId5" Type="http://schemas.openxmlformats.org/officeDocument/2006/relationships/hyperlink" Target="http://www.youtube.com/watch?v=VeCE9Ql7gOI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youtube.com/watch?v=TfCvd0RY5mQ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República</a:t>
            </a:r>
            <a:r>
              <a:rPr lang="en-US" dirty="0" smtClean="0"/>
              <a:t> </a:t>
            </a:r>
            <a:r>
              <a:rPr lang="en-US" sz="8200" dirty="0" err="1" smtClean="0"/>
              <a:t>dominicana</a:t>
            </a:r>
            <a:endParaRPr lang="en-US" sz="8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Sarra Qadri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03095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8229600" cy="4480560"/>
          </a:xfrm>
        </p:spPr>
        <p:txBody>
          <a:bodyPr/>
          <a:lstStyle/>
          <a:p>
            <a:pPr marL="285750" indent="-285750">
              <a:buFont typeface="Wingdings" charset="2"/>
              <a:buChar char="²"/>
            </a:pPr>
            <a:r>
              <a:rPr lang="en-US" dirty="0" smtClean="0"/>
              <a:t>La </a:t>
            </a:r>
            <a:r>
              <a:rPr lang="en-US" dirty="0" err="1" smtClean="0"/>
              <a:t>idioma</a:t>
            </a:r>
            <a:r>
              <a:rPr lang="en-US" dirty="0" smtClean="0"/>
              <a:t> </a:t>
            </a:r>
            <a:r>
              <a:rPr lang="en-US" dirty="0" err="1" smtClean="0"/>
              <a:t>oficial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Espa</a:t>
            </a:r>
            <a:r>
              <a:rPr lang="en-US" dirty="0" err="1" smtClean="0"/>
              <a:t>ñol</a:t>
            </a:r>
            <a:endParaRPr lang="en-US" dirty="0" smtClean="0"/>
          </a:p>
          <a:p>
            <a:pPr marL="285750" indent="-285750">
              <a:buFont typeface="Wingdings" charset="2"/>
              <a:buChar char="²"/>
            </a:pPr>
            <a:endParaRPr lang="en-US" dirty="0" smtClean="0"/>
          </a:p>
          <a:p>
            <a:pPr marL="285750" indent="-285750">
              <a:buFont typeface="Wingdings" charset="2"/>
              <a:buChar char="²"/>
            </a:pPr>
            <a:r>
              <a:rPr lang="en-US" dirty="0" smtClean="0"/>
              <a:t>Capital se llama Santo Domingo.</a:t>
            </a:r>
          </a:p>
          <a:p>
            <a:pPr marL="285750" indent="-285750">
              <a:buFont typeface="Wingdings" charset="2"/>
              <a:buChar char="²"/>
            </a:pPr>
            <a:endParaRPr lang="en-US" dirty="0" smtClean="0"/>
          </a:p>
          <a:p>
            <a:pPr marL="285750" indent="-285750">
              <a:buFont typeface="Wingdings" charset="2"/>
              <a:buChar char="²"/>
            </a:pPr>
            <a:r>
              <a:rPr lang="en-US" dirty="0" smtClean="0"/>
              <a:t>La </a:t>
            </a:r>
            <a:r>
              <a:rPr lang="en-US" dirty="0" err="1" smtClean="0"/>
              <a:t>poblaci</a:t>
            </a:r>
            <a:r>
              <a:rPr lang="en-US" dirty="0" err="1" smtClean="0"/>
              <a:t>ón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10,088,598</a:t>
            </a:r>
          </a:p>
          <a:p>
            <a:pPr marL="285750" indent="-285750">
              <a:buFont typeface="Wingdings" charset="2"/>
              <a:buChar char="²"/>
            </a:pPr>
            <a:endParaRPr lang="en-US" dirty="0" smtClean="0"/>
          </a:p>
          <a:p>
            <a:pPr marL="285750" indent="-285750">
              <a:buFont typeface="Wingdings" charset="2"/>
              <a:buChar char="²"/>
            </a:pPr>
            <a:r>
              <a:rPr lang="en-US" dirty="0" smtClean="0"/>
              <a:t>La </a:t>
            </a:r>
            <a:r>
              <a:rPr lang="en-US" dirty="0" err="1" smtClean="0"/>
              <a:t>mayor</a:t>
            </a:r>
            <a:r>
              <a:rPr lang="en-US" dirty="0" err="1" smtClean="0"/>
              <a:t>ía</a:t>
            </a:r>
            <a:r>
              <a:rPr lang="en-US" dirty="0" smtClean="0"/>
              <a:t> de la </a:t>
            </a:r>
            <a:r>
              <a:rPr lang="en-US" dirty="0" err="1" smtClean="0"/>
              <a:t>poblaci</a:t>
            </a:r>
            <a:r>
              <a:rPr lang="en-US" dirty="0" err="1" smtClean="0"/>
              <a:t>ó</a:t>
            </a:r>
            <a:r>
              <a:rPr lang="en-US" dirty="0" err="1" smtClean="0"/>
              <a:t>n</a:t>
            </a:r>
            <a:r>
              <a:rPr lang="en-US" dirty="0" smtClean="0"/>
              <a:t> son </a:t>
            </a:r>
            <a:r>
              <a:rPr lang="en-US" dirty="0" err="1" smtClean="0"/>
              <a:t>cat</a:t>
            </a:r>
            <a:r>
              <a:rPr lang="en-US" dirty="0" err="1" smtClean="0"/>
              <a:t>ólicos</a:t>
            </a:r>
            <a:r>
              <a:rPr lang="en-US" dirty="0" smtClean="0"/>
              <a:t> </a:t>
            </a:r>
            <a:r>
              <a:rPr lang="en-US" dirty="0" err="1" smtClean="0"/>
              <a:t>romanos</a:t>
            </a:r>
            <a:r>
              <a:rPr lang="en-US" dirty="0" smtClean="0"/>
              <a:t>.</a:t>
            </a:r>
          </a:p>
          <a:p>
            <a:pPr marL="285750" indent="-285750">
              <a:buFont typeface="Wingdings" charset="2"/>
              <a:buChar char="²"/>
            </a:pPr>
            <a:endParaRPr lang="en-US" dirty="0" smtClean="0"/>
          </a:p>
          <a:p>
            <a:pPr marL="285750" indent="-285750">
              <a:buFont typeface="Wingdings" charset="2"/>
              <a:buChar char="²"/>
            </a:pPr>
            <a:r>
              <a:rPr lang="en-US" dirty="0" err="1" smtClean="0"/>
              <a:t>Ahora</a:t>
            </a:r>
            <a:r>
              <a:rPr lang="en-US" dirty="0" smtClean="0"/>
              <a:t> hay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república</a:t>
            </a:r>
            <a:r>
              <a:rPr lang="en-US" dirty="0" smtClean="0"/>
              <a:t> </a:t>
            </a:r>
            <a:r>
              <a:rPr lang="en-US" dirty="0" err="1" smtClean="0"/>
              <a:t>democrática</a:t>
            </a:r>
            <a:r>
              <a:rPr lang="en-US" dirty="0" smtClean="0"/>
              <a:t>.</a:t>
            </a:r>
          </a:p>
          <a:p>
            <a:pPr marL="285750" indent="-285750">
              <a:buFont typeface="Wingdings" charset="2"/>
              <a:buChar char="²"/>
            </a:pPr>
            <a:endParaRPr lang="en-US" dirty="0" smtClean="0"/>
          </a:p>
          <a:p>
            <a:pPr marL="285750" indent="-285750">
              <a:buFont typeface="Wingdings" charset="2"/>
              <a:buChar char="²"/>
            </a:pPr>
            <a:r>
              <a:rPr lang="en-US" dirty="0" smtClean="0"/>
              <a:t>El </a:t>
            </a:r>
            <a:r>
              <a:rPr lang="en-US" dirty="0" err="1" smtClean="0"/>
              <a:t>presidente</a:t>
            </a:r>
            <a:r>
              <a:rPr lang="en-US" dirty="0" smtClean="0"/>
              <a:t> se llama </a:t>
            </a:r>
            <a:r>
              <a:rPr lang="en-US" dirty="0" err="1" smtClean="0"/>
              <a:t>Leonel</a:t>
            </a:r>
            <a:r>
              <a:rPr lang="en-US" dirty="0" smtClean="0"/>
              <a:t> Fernandez Reyna</a:t>
            </a:r>
          </a:p>
          <a:p>
            <a:pPr marL="285750" indent="-285750">
              <a:buFont typeface="Wingdings" charset="2"/>
              <a:buChar char="²"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52718"/>
            <a:ext cx="8229600" cy="1371600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/>
              <a:t>la </a:t>
            </a:r>
            <a:r>
              <a:rPr lang="en-US" sz="4000" dirty="0" err="1" smtClean="0"/>
              <a:t>gente</a:t>
            </a:r>
            <a:r>
              <a:rPr lang="en-US" sz="4000" dirty="0" smtClean="0"/>
              <a:t> de la </a:t>
            </a:r>
            <a:r>
              <a:rPr lang="en-US" sz="4000" dirty="0" err="1" smtClean="0"/>
              <a:t>rep</a:t>
            </a:r>
            <a:r>
              <a:rPr lang="en-US" sz="4000" dirty="0" err="1" smtClean="0"/>
              <a:t>ública</a:t>
            </a:r>
            <a:r>
              <a:rPr lang="en-US" sz="4000" dirty="0" smtClean="0"/>
              <a:t> </a:t>
            </a:r>
            <a:r>
              <a:rPr lang="en-US" sz="4000" dirty="0" err="1" smtClean="0"/>
              <a:t>dominicana</a:t>
            </a:r>
            <a:endParaRPr lang="en-US" sz="4000" dirty="0"/>
          </a:p>
        </p:txBody>
      </p:sp>
      <p:pic>
        <p:nvPicPr>
          <p:cNvPr id="5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6868" b="6868"/>
          <a:stretch>
            <a:fillRect/>
          </a:stretch>
        </p:blipFill>
        <p:spPr>
          <a:xfrm>
            <a:off x="5926138" y="4467225"/>
            <a:ext cx="2760662" cy="1612900"/>
          </a:xfrm>
        </p:spPr>
      </p:pic>
    </p:spTree>
    <p:extLst>
      <p:ext uri="{BB962C8B-B14F-4D97-AF65-F5344CB8AC3E}">
        <p14:creationId xmlns:p14="http://schemas.microsoft.com/office/powerpoint/2010/main" val="9000022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4735" b="4735"/>
          <a:stretch>
            <a:fillRect/>
          </a:stretch>
        </p:blipFill>
        <p:spPr>
          <a:xfrm>
            <a:off x="306565" y="496376"/>
            <a:ext cx="8496200" cy="5629788"/>
          </a:xfrm>
        </p:spPr>
      </p:pic>
    </p:spTree>
    <p:extLst>
      <p:ext uri="{BB962C8B-B14F-4D97-AF65-F5344CB8AC3E}">
        <p14:creationId xmlns:p14="http://schemas.microsoft.com/office/powerpoint/2010/main" val="25144914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Datos</a:t>
            </a:r>
            <a:r>
              <a:rPr lang="en-US" dirty="0" smtClean="0"/>
              <a:t> </a:t>
            </a:r>
            <a:r>
              <a:rPr lang="en-US" dirty="0" err="1" smtClean="0"/>
              <a:t>importantes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752600"/>
            <a:ext cx="8126591" cy="43735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*1492- </a:t>
            </a:r>
            <a:r>
              <a:rPr lang="en-US" dirty="0" err="1" smtClean="0"/>
              <a:t>Crist</a:t>
            </a:r>
            <a:r>
              <a:rPr lang="en-US" dirty="0" err="1" smtClean="0"/>
              <a:t>óbal</a:t>
            </a:r>
            <a:r>
              <a:rPr lang="en-US" dirty="0" smtClean="0"/>
              <a:t> Colón </a:t>
            </a:r>
            <a:r>
              <a:rPr lang="en-US" dirty="0" err="1" smtClean="0"/>
              <a:t>visita</a:t>
            </a:r>
            <a:r>
              <a:rPr lang="en-US" dirty="0" smtClean="0"/>
              <a:t> a la </a:t>
            </a:r>
            <a:r>
              <a:rPr lang="en-US" dirty="0" err="1" smtClean="0"/>
              <a:t>isla</a:t>
            </a:r>
            <a:r>
              <a:rPr lang="en-US" dirty="0" smtClean="0"/>
              <a:t> y se llama </a:t>
            </a:r>
            <a:r>
              <a:rPr lang="en-US" dirty="0" err="1" smtClean="0"/>
              <a:t>Hispianola</a:t>
            </a:r>
            <a:endParaRPr lang="en-US" dirty="0" smtClean="0"/>
          </a:p>
          <a:p>
            <a:r>
              <a:rPr lang="en-US" dirty="0" smtClean="0"/>
              <a:t>*1697- </a:t>
            </a:r>
            <a:r>
              <a:rPr lang="en-US" dirty="0" err="1" smtClean="0"/>
              <a:t>Tratado</a:t>
            </a:r>
            <a:r>
              <a:rPr lang="en-US" dirty="0" smtClean="0"/>
              <a:t> de Ryswick da la parte </a:t>
            </a:r>
            <a:r>
              <a:rPr lang="en-US" dirty="0" err="1" smtClean="0"/>
              <a:t>oeste</a:t>
            </a:r>
            <a:r>
              <a:rPr lang="en-US" dirty="0" smtClean="0"/>
              <a:t> de la </a:t>
            </a:r>
            <a:r>
              <a:rPr lang="en-US" dirty="0" err="1" smtClean="0"/>
              <a:t>isla</a:t>
            </a:r>
            <a:r>
              <a:rPr lang="en-US" dirty="0" smtClean="0"/>
              <a:t> Hispaniola a </a:t>
            </a:r>
            <a:r>
              <a:rPr lang="en-US" dirty="0" err="1" smtClean="0"/>
              <a:t>Francia</a:t>
            </a:r>
            <a:r>
              <a:rPr lang="en-US" dirty="0" smtClean="0"/>
              <a:t> y la parte </a:t>
            </a:r>
            <a:r>
              <a:rPr lang="en-US" dirty="0" err="1" smtClean="0"/>
              <a:t>este</a:t>
            </a:r>
            <a:r>
              <a:rPr lang="en-US" dirty="0" smtClean="0"/>
              <a:t> a </a:t>
            </a:r>
            <a:r>
              <a:rPr lang="en-US" dirty="0" err="1" smtClean="0"/>
              <a:t>España</a:t>
            </a:r>
            <a:r>
              <a:rPr lang="en-US" dirty="0" smtClean="0"/>
              <a:t>.</a:t>
            </a:r>
          </a:p>
          <a:p>
            <a:r>
              <a:rPr lang="en-US" dirty="0" smtClean="0"/>
              <a:t>*1795- cede </a:t>
            </a:r>
            <a:r>
              <a:rPr lang="en-US" dirty="0" err="1" smtClean="0"/>
              <a:t>su</a:t>
            </a:r>
            <a:r>
              <a:rPr lang="en-US" dirty="0" smtClean="0"/>
              <a:t> parte de la </a:t>
            </a:r>
            <a:r>
              <a:rPr lang="en-US" dirty="0" err="1" smtClean="0"/>
              <a:t>isla</a:t>
            </a:r>
            <a:r>
              <a:rPr lang="en-US" dirty="0" smtClean="0"/>
              <a:t> Hispaniola a </a:t>
            </a:r>
            <a:r>
              <a:rPr lang="en-US" dirty="0" err="1" smtClean="0"/>
              <a:t>Francia</a:t>
            </a:r>
            <a:endParaRPr lang="en-US" dirty="0"/>
          </a:p>
          <a:p>
            <a:r>
              <a:rPr lang="en-US" dirty="0" smtClean="0"/>
              <a:t>*1808- </a:t>
            </a:r>
            <a:r>
              <a:rPr lang="en-US" dirty="0" err="1" smtClean="0"/>
              <a:t>Espa</a:t>
            </a:r>
            <a:r>
              <a:rPr lang="en-US" dirty="0" err="1" smtClean="0"/>
              <a:t>ña</a:t>
            </a:r>
            <a:r>
              <a:rPr lang="en-US" dirty="0" smtClean="0"/>
              <a:t> </a:t>
            </a:r>
            <a:r>
              <a:rPr lang="en-US" dirty="0" err="1" smtClean="0"/>
              <a:t>toma</a:t>
            </a:r>
            <a:r>
              <a:rPr lang="en-US" dirty="0" smtClean="0"/>
              <a:t> Santo Domingo </a:t>
            </a:r>
            <a:r>
              <a:rPr lang="en-US" dirty="0" err="1" smtClean="0"/>
              <a:t>otra</a:t>
            </a:r>
            <a:r>
              <a:rPr lang="en-US" dirty="0" smtClean="0"/>
              <a:t> </a:t>
            </a:r>
            <a:r>
              <a:rPr lang="en-US" dirty="0" err="1" smtClean="0"/>
              <a:t>vez</a:t>
            </a:r>
            <a:r>
              <a:rPr lang="en-US" dirty="0" smtClean="0"/>
              <a:t> </a:t>
            </a:r>
            <a:r>
              <a:rPr lang="en-US" dirty="0" err="1" smtClean="0"/>
              <a:t>siguiente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revuelta</a:t>
            </a:r>
            <a:r>
              <a:rPr lang="en-US" dirty="0" smtClean="0"/>
              <a:t> de los </a:t>
            </a:r>
            <a:r>
              <a:rPr lang="en-US" dirty="0" err="1" smtClean="0"/>
              <a:t>criollos</a:t>
            </a:r>
            <a:r>
              <a:rPr lang="en-US" dirty="0" smtClean="0"/>
              <a:t> </a:t>
            </a:r>
            <a:r>
              <a:rPr lang="en-US" dirty="0" err="1" smtClean="0"/>
              <a:t>españoles</a:t>
            </a:r>
            <a:r>
              <a:rPr lang="en-US" dirty="0" smtClean="0"/>
              <a:t>.</a:t>
            </a:r>
          </a:p>
          <a:p>
            <a:r>
              <a:rPr lang="en-US" dirty="0" smtClean="0"/>
              <a:t>*1822- El </a:t>
            </a:r>
            <a:r>
              <a:rPr lang="en-US" dirty="0" err="1" smtClean="0"/>
              <a:t>presidente</a:t>
            </a:r>
            <a:r>
              <a:rPr lang="en-US" dirty="0" smtClean="0"/>
              <a:t> de Haiti, Jean-Pierre Boyer </a:t>
            </a:r>
            <a:r>
              <a:rPr lang="en-US" dirty="0" err="1" smtClean="0"/>
              <a:t>marchó</a:t>
            </a:r>
            <a:r>
              <a:rPr lang="en-US" dirty="0" smtClean="0"/>
              <a:t> </a:t>
            </a:r>
            <a:r>
              <a:rPr lang="en-US" dirty="0" err="1" smtClean="0"/>
              <a:t>sus</a:t>
            </a:r>
            <a:r>
              <a:rPr lang="en-US" dirty="0" smtClean="0"/>
              <a:t> </a:t>
            </a:r>
            <a:r>
              <a:rPr lang="en-US" dirty="0" err="1" smtClean="0"/>
              <a:t>tropas</a:t>
            </a:r>
            <a:r>
              <a:rPr lang="en-US" dirty="0" smtClean="0"/>
              <a:t> en Santo Domingo y lo </a:t>
            </a:r>
            <a:r>
              <a:rPr lang="en-US" dirty="0" err="1" smtClean="0"/>
              <a:t>anexa</a:t>
            </a:r>
            <a:r>
              <a:rPr lang="en-US" dirty="0" smtClean="0"/>
              <a:t>.</a:t>
            </a:r>
          </a:p>
          <a:p>
            <a:r>
              <a:rPr lang="en-US" dirty="0" smtClean="0"/>
              <a:t>*1844- Boyer </a:t>
            </a:r>
            <a:r>
              <a:rPr lang="en-US" dirty="0" err="1" smtClean="0"/>
              <a:t>fue</a:t>
            </a:r>
            <a:r>
              <a:rPr lang="en-US" dirty="0" smtClean="0"/>
              <a:t> </a:t>
            </a:r>
            <a:r>
              <a:rPr lang="en-US" dirty="0" err="1" smtClean="0"/>
              <a:t>derrocado</a:t>
            </a:r>
            <a:r>
              <a:rPr lang="en-US" dirty="0" smtClean="0"/>
              <a:t> y Santo Domingo </a:t>
            </a:r>
            <a:r>
              <a:rPr lang="en-US" dirty="0" err="1" smtClean="0"/>
              <a:t>declaró</a:t>
            </a:r>
            <a:r>
              <a:rPr lang="en-US" dirty="0" smtClean="0"/>
              <a:t> </a:t>
            </a:r>
            <a:r>
              <a:rPr lang="en-US" dirty="0" err="1" smtClean="0"/>
              <a:t>su</a:t>
            </a:r>
            <a:r>
              <a:rPr lang="en-US" dirty="0" smtClean="0"/>
              <a:t> </a:t>
            </a:r>
            <a:r>
              <a:rPr lang="en-US" dirty="0" err="1" smtClean="0"/>
              <a:t>independencia</a:t>
            </a:r>
            <a:r>
              <a:rPr lang="en-US" dirty="0" smtClean="0"/>
              <a:t> y se </a:t>
            </a:r>
            <a:r>
              <a:rPr lang="en-US" dirty="0" err="1" smtClean="0"/>
              <a:t>convierte</a:t>
            </a:r>
            <a:r>
              <a:rPr lang="en-US" dirty="0" smtClean="0"/>
              <a:t> en la </a:t>
            </a:r>
            <a:r>
              <a:rPr lang="en-US" dirty="0" err="1" smtClean="0"/>
              <a:t>República</a:t>
            </a:r>
            <a:r>
              <a:rPr lang="en-US" dirty="0" smtClean="0"/>
              <a:t> </a:t>
            </a:r>
            <a:r>
              <a:rPr lang="en-US" dirty="0" err="1" smtClean="0"/>
              <a:t>Dominicana</a:t>
            </a:r>
            <a:endParaRPr lang="en-US" dirty="0"/>
          </a:p>
          <a:p>
            <a:r>
              <a:rPr lang="en-US" dirty="0" smtClean="0"/>
              <a:t>*1930- El general Rafael Trujillo Molina </a:t>
            </a:r>
            <a:r>
              <a:rPr lang="en-US" dirty="0" err="1" smtClean="0"/>
              <a:t>establece</a:t>
            </a:r>
            <a:r>
              <a:rPr lang="en-US" dirty="0" smtClean="0"/>
              <a:t> la </a:t>
            </a:r>
            <a:r>
              <a:rPr lang="en-US" dirty="0" err="1" smtClean="0"/>
              <a:t>dictadura</a:t>
            </a:r>
            <a:r>
              <a:rPr lang="en-US" dirty="0" smtClean="0"/>
              <a:t> personal </a:t>
            </a:r>
            <a:r>
              <a:rPr lang="en-US" dirty="0" err="1" smtClean="0"/>
              <a:t>tras</a:t>
            </a:r>
            <a:r>
              <a:rPr lang="en-US" dirty="0" smtClean="0"/>
              <a:t> el </a:t>
            </a:r>
            <a:r>
              <a:rPr lang="en-US" dirty="0" err="1" smtClean="0"/>
              <a:t>derrocamiento</a:t>
            </a:r>
            <a:r>
              <a:rPr lang="en-US" dirty="0" smtClean="0"/>
              <a:t> del </a:t>
            </a:r>
            <a:r>
              <a:rPr lang="en-US" dirty="0" err="1" smtClean="0"/>
              <a:t>presidente</a:t>
            </a:r>
            <a:r>
              <a:rPr lang="en-US" dirty="0" smtClean="0"/>
              <a:t> </a:t>
            </a:r>
            <a:r>
              <a:rPr lang="en-US" dirty="0" err="1" smtClean="0"/>
              <a:t>Vázquez</a:t>
            </a:r>
            <a:endParaRPr lang="en-US" dirty="0" smtClean="0"/>
          </a:p>
          <a:p>
            <a:r>
              <a:rPr lang="en-US" dirty="0" smtClean="0"/>
              <a:t>*1961- Trujillo </a:t>
            </a:r>
            <a:r>
              <a:rPr lang="en-US" dirty="0" err="1" smtClean="0"/>
              <a:t>fue</a:t>
            </a:r>
            <a:r>
              <a:rPr lang="en-US" dirty="0" smtClean="0"/>
              <a:t> </a:t>
            </a:r>
            <a:r>
              <a:rPr lang="en-US" dirty="0" err="1" smtClean="0"/>
              <a:t>asesinado</a:t>
            </a:r>
            <a:r>
              <a:rPr lang="en-US" dirty="0" smtClean="0"/>
              <a:t>.</a:t>
            </a:r>
          </a:p>
          <a:p>
            <a:r>
              <a:rPr lang="en-US" dirty="0" smtClean="0"/>
              <a:t>*1962- Juan Bosch </a:t>
            </a:r>
            <a:r>
              <a:rPr lang="en-US" dirty="0" err="1" smtClean="0"/>
              <a:t>fue</a:t>
            </a:r>
            <a:r>
              <a:rPr lang="en-US" dirty="0" smtClean="0"/>
              <a:t> </a:t>
            </a:r>
            <a:r>
              <a:rPr lang="en-US" dirty="0" err="1" smtClean="0"/>
              <a:t>elegido</a:t>
            </a:r>
            <a:r>
              <a:rPr lang="en-US" dirty="0" smtClean="0"/>
              <a:t> </a:t>
            </a:r>
            <a:r>
              <a:rPr lang="en-US" dirty="0" err="1" smtClean="0"/>
              <a:t>presidente</a:t>
            </a:r>
            <a:r>
              <a:rPr lang="en-US" dirty="0" smtClean="0"/>
              <a:t> en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primeras</a:t>
            </a:r>
            <a:r>
              <a:rPr lang="en-US" dirty="0" smtClean="0"/>
              <a:t> </a:t>
            </a:r>
            <a:r>
              <a:rPr lang="en-US" dirty="0" err="1" smtClean="0"/>
              <a:t>elecciones</a:t>
            </a:r>
            <a:r>
              <a:rPr lang="en-US" dirty="0" smtClean="0"/>
              <a:t> </a:t>
            </a:r>
            <a:r>
              <a:rPr lang="en-US" dirty="0" err="1" smtClean="0"/>
              <a:t>democráticas</a:t>
            </a:r>
            <a:r>
              <a:rPr lang="en-US" dirty="0" smtClean="0"/>
              <a:t> </a:t>
            </a:r>
            <a:r>
              <a:rPr lang="en-US" dirty="0" err="1" smtClean="0"/>
              <a:t>durante</a:t>
            </a:r>
            <a:r>
              <a:rPr lang="en-US" dirty="0" smtClean="0"/>
              <a:t> </a:t>
            </a:r>
            <a:r>
              <a:rPr lang="en-US" dirty="0" err="1" smtClean="0"/>
              <a:t>casi</a:t>
            </a:r>
            <a:r>
              <a:rPr lang="en-US" dirty="0" smtClean="0"/>
              <a:t> </a:t>
            </a:r>
            <a:r>
              <a:rPr lang="en-US" dirty="0" err="1" smtClean="0"/>
              <a:t>cuatro</a:t>
            </a:r>
            <a:r>
              <a:rPr lang="en-US" dirty="0" smtClean="0"/>
              <a:t> </a:t>
            </a:r>
            <a:r>
              <a:rPr lang="en-US" dirty="0" err="1" smtClean="0"/>
              <a:t>décadas</a:t>
            </a:r>
            <a:r>
              <a:rPr lang="en-US" dirty="0" smtClean="0"/>
              <a:t>.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034740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Ahora</a:t>
            </a:r>
            <a:r>
              <a:rPr lang="en-US" dirty="0" smtClean="0"/>
              <a:t> en la </a:t>
            </a:r>
            <a:r>
              <a:rPr lang="en-US" dirty="0" err="1" smtClean="0"/>
              <a:t>rep</a:t>
            </a:r>
            <a:r>
              <a:rPr lang="en-US" dirty="0" err="1" smtClean="0"/>
              <a:t>ública</a:t>
            </a:r>
            <a:r>
              <a:rPr lang="en-US" dirty="0" smtClean="0"/>
              <a:t> </a:t>
            </a:r>
            <a:r>
              <a:rPr lang="en-US" dirty="0" err="1" smtClean="0"/>
              <a:t>dominicana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err="1" smtClean="0"/>
              <a:t>Lucha</a:t>
            </a:r>
            <a:r>
              <a:rPr lang="en-US" dirty="0" smtClean="0"/>
              <a:t> contra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drogas</a:t>
            </a:r>
            <a:r>
              <a:rPr lang="en-US" dirty="0" smtClean="0"/>
              <a:t>!</a:t>
            </a:r>
            <a:endParaRPr lang="en-US" dirty="0"/>
          </a:p>
          <a:p>
            <a:r>
              <a:rPr lang="en-US" dirty="0">
                <a:hlinkClick r:id="rId2"/>
              </a:rPr>
              <a:t>http://www.dominicantoday.com/dr/local/2012/2/8/42586/Traffickers-based-in-famous-resort-bought-</a:t>
            </a:r>
            <a:r>
              <a:rPr lang="en-US" dirty="0" smtClean="0">
                <a:hlinkClick r:id="rId2"/>
              </a:rPr>
              <a:t>drugs</a:t>
            </a:r>
            <a:r>
              <a:rPr lang="en-US" dirty="0">
                <a:hlinkClick r:id="rId2"/>
              </a:rPr>
              <a:t>-from-Cali-</a:t>
            </a:r>
            <a:r>
              <a:rPr lang="en-US" dirty="0" smtClean="0">
                <a:hlinkClick r:id="rId2"/>
              </a:rPr>
              <a:t>Cartel</a:t>
            </a:r>
            <a:r>
              <a:rPr lang="en-US" dirty="0" smtClean="0"/>
              <a:t> </a:t>
            </a:r>
          </a:p>
          <a:p>
            <a:r>
              <a:rPr lang="en-US" dirty="0" smtClean="0"/>
              <a:t> </a:t>
            </a:r>
          </a:p>
          <a:p>
            <a:r>
              <a:rPr lang="en-US" dirty="0" err="1" smtClean="0"/>
              <a:t>Lectura</a:t>
            </a:r>
            <a:r>
              <a:rPr lang="en-US" dirty="0" smtClean="0"/>
              <a:t> de </a:t>
            </a:r>
            <a:r>
              <a:rPr lang="en-US" dirty="0" err="1" smtClean="0"/>
              <a:t>su</a:t>
            </a:r>
            <a:r>
              <a:rPr lang="en-US" dirty="0" smtClean="0"/>
              <a:t> </a:t>
            </a:r>
            <a:r>
              <a:rPr lang="en-US" dirty="0" err="1" smtClean="0"/>
              <a:t>Medio</a:t>
            </a:r>
            <a:r>
              <a:rPr lang="en-US" dirty="0" smtClean="0"/>
              <a:t> </a:t>
            </a:r>
            <a:r>
              <a:rPr lang="en-US" dirty="0" err="1" smtClean="0"/>
              <a:t>Ambiente</a:t>
            </a:r>
            <a:endParaRPr lang="en-US" dirty="0" smtClean="0"/>
          </a:p>
          <a:p>
            <a:r>
              <a:rPr lang="en-US" dirty="0">
                <a:hlinkClick r:id="rId3"/>
              </a:rPr>
              <a:t>http://www.dominicantoday.com/dr/local/2012/2/13/42655/Four-mild-tremors-shake-the-country-in-the-last-few-</a:t>
            </a:r>
            <a:r>
              <a:rPr lang="en-US" dirty="0" smtClean="0">
                <a:hlinkClick r:id="rId3"/>
              </a:rPr>
              <a:t>hours</a:t>
            </a:r>
            <a:r>
              <a:rPr lang="en-US" dirty="0" smtClean="0"/>
              <a:t>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88095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Dominicanese</a:t>
            </a:r>
            <a:r>
              <a:rPr lang="en-US" dirty="0" smtClean="0"/>
              <a:t>- el </a:t>
            </a:r>
            <a:r>
              <a:rPr lang="en-US" dirty="0" err="1" smtClean="0"/>
              <a:t>Esp</a:t>
            </a:r>
            <a:r>
              <a:rPr lang="en-US" dirty="0" err="1" smtClean="0"/>
              <a:t>añol</a:t>
            </a:r>
            <a:r>
              <a:rPr lang="en-US" dirty="0" smtClean="0"/>
              <a:t> </a:t>
            </a:r>
            <a:r>
              <a:rPr lang="en-US" dirty="0" err="1" smtClean="0"/>
              <a:t>dominicano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Los </a:t>
            </a:r>
            <a:r>
              <a:rPr lang="en-US" dirty="0" err="1" smtClean="0"/>
              <a:t>dominicanos</a:t>
            </a:r>
            <a:r>
              <a:rPr lang="en-US" dirty="0" smtClean="0"/>
              <a:t> no </a:t>
            </a:r>
            <a:r>
              <a:rPr lang="en-US" dirty="0" err="1" smtClean="0"/>
              <a:t>utilizan</a:t>
            </a:r>
            <a:r>
              <a:rPr lang="en-US" dirty="0" smtClean="0"/>
              <a:t> la “S” al final de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palabra</a:t>
            </a:r>
            <a:r>
              <a:rPr lang="en-US" dirty="0" smtClean="0"/>
              <a:t>.</a:t>
            </a:r>
          </a:p>
          <a:p>
            <a:r>
              <a:rPr lang="en-US" dirty="0"/>
              <a:t>	</a:t>
            </a:r>
            <a:r>
              <a:rPr lang="en-US" dirty="0" smtClean="0"/>
              <a:t>“</a:t>
            </a:r>
            <a:r>
              <a:rPr lang="en-US" dirty="0" err="1" smtClean="0"/>
              <a:t>Gracia</a:t>
            </a:r>
            <a:r>
              <a:rPr lang="en-US" dirty="0" smtClean="0"/>
              <a:t>” en contra de “Gracias”</a:t>
            </a:r>
          </a:p>
          <a:p>
            <a:r>
              <a:rPr lang="en-US" dirty="0" smtClean="0"/>
              <a:t>Los </a:t>
            </a:r>
            <a:r>
              <a:rPr lang="en-US" dirty="0" err="1" smtClean="0"/>
              <a:t>dominicanos</a:t>
            </a:r>
            <a:r>
              <a:rPr lang="en-US" dirty="0" smtClean="0"/>
              <a:t> </a:t>
            </a:r>
            <a:r>
              <a:rPr lang="en-US" dirty="0" err="1" smtClean="0"/>
              <a:t>substituten</a:t>
            </a:r>
            <a:r>
              <a:rPr lang="en-US" dirty="0" smtClean="0"/>
              <a:t> ‘</a:t>
            </a:r>
            <a:r>
              <a:rPr lang="en-US" dirty="0" err="1" smtClean="0"/>
              <a:t>i</a:t>
            </a:r>
            <a:r>
              <a:rPr lang="en-US" dirty="0" smtClean="0"/>
              <a:t>’ </a:t>
            </a:r>
            <a:r>
              <a:rPr lang="en-US" dirty="0" err="1" smtClean="0"/>
              <a:t>para</a:t>
            </a:r>
            <a:r>
              <a:rPr lang="en-US" dirty="0" smtClean="0"/>
              <a:t> ‘r’ en </a:t>
            </a:r>
            <a:r>
              <a:rPr lang="en-US" dirty="0" err="1" smtClean="0"/>
              <a:t>muchas</a:t>
            </a:r>
            <a:r>
              <a:rPr lang="en-US" dirty="0" smtClean="0"/>
              <a:t> </a:t>
            </a:r>
            <a:r>
              <a:rPr lang="en-US" dirty="0" err="1" smtClean="0"/>
              <a:t>palabras</a:t>
            </a:r>
            <a:r>
              <a:rPr lang="en-US" dirty="0" smtClean="0"/>
              <a:t>. </a:t>
            </a:r>
          </a:p>
          <a:p>
            <a:r>
              <a:rPr lang="en-US" dirty="0"/>
              <a:t>	</a:t>
            </a:r>
            <a:r>
              <a:rPr lang="en-US" dirty="0" smtClean="0"/>
              <a:t>poi </a:t>
            </a:r>
            <a:r>
              <a:rPr lang="en-US" dirty="0" err="1" smtClean="0"/>
              <a:t>favoi</a:t>
            </a:r>
            <a:r>
              <a:rPr lang="en-US" dirty="0" smtClean="0"/>
              <a:t> y poi </a:t>
            </a:r>
            <a:r>
              <a:rPr lang="en-US" dirty="0" err="1" smtClean="0"/>
              <a:t>que</a:t>
            </a:r>
            <a:endParaRPr lang="en-US" dirty="0" smtClean="0"/>
          </a:p>
          <a:p>
            <a:r>
              <a:rPr lang="en-US" dirty="0" smtClean="0"/>
              <a:t>Los </a:t>
            </a:r>
            <a:r>
              <a:rPr lang="en-US" dirty="0" err="1" smtClean="0"/>
              <a:t>dominicanos</a:t>
            </a:r>
            <a:r>
              <a:rPr lang="en-US" dirty="0" smtClean="0"/>
              <a:t> </a:t>
            </a:r>
            <a:r>
              <a:rPr lang="en-US" dirty="0" err="1" smtClean="0"/>
              <a:t>tambien</a:t>
            </a:r>
            <a:r>
              <a:rPr lang="en-US" dirty="0" smtClean="0"/>
              <a:t> </a:t>
            </a:r>
            <a:r>
              <a:rPr lang="en-US" dirty="0" err="1" smtClean="0"/>
              <a:t>usan</a:t>
            </a:r>
            <a:r>
              <a:rPr lang="en-US" dirty="0" smtClean="0"/>
              <a:t> un </a:t>
            </a:r>
            <a:r>
              <a:rPr lang="en-US" dirty="0" err="1" smtClean="0"/>
              <a:t>mont</a:t>
            </a:r>
            <a:r>
              <a:rPr lang="en-US" dirty="0" err="1" smtClean="0"/>
              <a:t>ón</a:t>
            </a:r>
            <a:r>
              <a:rPr lang="en-US" dirty="0" smtClean="0"/>
              <a:t> de </a:t>
            </a:r>
            <a:r>
              <a:rPr lang="en-US" dirty="0" err="1" smtClean="0"/>
              <a:t>palabras</a:t>
            </a:r>
            <a:r>
              <a:rPr lang="en-US" dirty="0" smtClean="0"/>
              <a:t> de </a:t>
            </a:r>
            <a:r>
              <a:rPr lang="en-US" dirty="0" err="1" smtClean="0"/>
              <a:t>origen</a:t>
            </a:r>
            <a:r>
              <a:rPr lang="en-US" dirty="0" smtClean="0"/>
              <a:t> </a:t>
            </a:r>
            <a:r>
              <a:rPr lang="en-US" dirty="0" err="1" smtClean="0"/>
              <a:t>africano</a:t>
            </a:r>
            <a:r>
              <a:rPr lang="en-US" dirty="0" smtClean="0"/>
              <a:t>. </a:t>
            </a:r>
          </a:p>
          <a:p>
            <a:endParaRPr lang="en-US" dirty="0"/>
          </a:p>
          <a:p>
            <a:r>
              <a:rPr lang="en-US" dirty="0" smtClean="0"/>
              <a:t>Un </a:t>
            </a:r>
            <a:r>
              <a:rPr lang="en-US" dirty="0" err="1" smtClean="0"/>
              <a:t>ejemplo</a:t>
            </a:r>
            <a:r>
              <a:rPr lang="en-US" dirty="0" smtClean="0"/>
              <a:t>: </a:t>
            </a:r>
          </a:p>
          <a:p>
            <a:r>
              <a:rPr lang="pl-PL" dirty="0">
                <a:hlinkClick r:id="rId2"/>
              </a:rPr>
              <a:t>http://www.youtube.com/watch?v=</a:t>
            </a:r>
            <a:r>
              <a:rPr lang="pl-PL" dirty="0" smtClean="0">
                <a:hlinkClick r:id="rId2"/>
              </a:rPr>
              <a:t>JRVuKHjJvOU</a:t>
            </a:r>
            <a:r>
              <a:rPr lang="pl-PL" dirty="0" smtClean="0"/>
              <a:t> </a:t>
            </a:r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842907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m</a:t>
            </a:r>
            <a:r>
              <a:rPr lang="en-US" dirty="0" err="1" smtClean="0"/>
              <a:t>úsica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Wilfrido</a:t>
            </a:r>
            <a:r>
              <a:rPr lang="en-US" dirty="0" smtClean="0"/>
              <a:t> Vargas: </a:t>
            </a:r>
          </a:p>
          <a:p>
            <a:r>
              <a:rPr lang="pl-PL" dirty="0">
                <a:hlinkClick r:id="rId2"/>
              </a:rPr>
              <a:t>http://www.youtube.com/watch?v=</a:t>
            </a:r>
            <a:r>
              <a:rPr lang="pl-PL" dirty="0" smtClean="0">
                <a:hlinkClick r:id="rId2"/>
              </a:rPr>
              <a:t>TfCvd0RY5mQ</a:t>
            </a:r>
            <a:r>
              <a:rPr lang="pl-PL" dirty="0" smtClean="0"/>
              <a:t> </a:t>
            </a:r>
            <a:endParaRPr lang="en-US" dirty="0" smtClean="0"/>
          </a:p>
          <a:p>
            <a:r>
              <a:rPr lang="en-US" dirty="0" smtClean="0"/>
              <a:t>La </a:t>
            </a:r>
            <a:r>
              <a:rPr lang="en-US" dirty="0" err="1" smtClean="0"/>
              <a:t>M</a:t>
            </a:r>
            <a:r>
              <a:rPr lang="en-US" dirty="0" err="1" smtClean="0"/>
              <a:t>úsica</a:t>
            </a:r>
            <a:r>
              <a:rPr lang="en-US" dirty="0" smtClean="0"/>
              <a:t> </a:t>
            </a:r>
            <a:r>
              <a:rPr lang="en-US" dirty="0" err="1" smtClean="0"/>
              <a:t>Bachata</a:t>
            </a:r>
            <a:r>
              <a:rPr lang="en-US" dirty="0" smtClean="0"/>
              <a:t>:</a:t>
            </a:r>
          </a:p>
          <a:p>
            <a:r>
              <a:rPr lang="pl-PL" dirty="0">
                <a:hlinkClick r:id="rId3"/>
              </a:rPr>
              <a:t>http://www.youtube.com/watch?v=WivMb-</a:t>
            </a:r>
            <a:r>
              <a:rPr lang="pl-PL" dirty="0" smtClean="0">
                <a:hlinkClick r:id="rId3"/>
              </a:rPr>
              <a:t>s_UHI</a:t>
            </a:r>
            <a:r>
              <a:rPr lang="pl-PL" dirty="0" smtClean="0"/>
              <a:t> </a:t>
            </a:r>
          </a:p>
          <a:p>
            <a:r>
              <a:rPr lang="pl-PL" dirty="0" smtClean="0"/>
              <a:t>El </a:t>
            </a:r>
            <a:r>
              <a:rPr lang="pl-PL" dirty="0" err="1"/>
              <a:t>B</a:t>
            </a:r>
            <a:r>
              <a:rPr lang="pl-PL" dirty="0" err="1" smtClean="0"/>
              <a:t>aile</a:t>
            </a:r>
            <a:r>
              <a:rPr lang="pl-PL" dirty="0" smtClean="0"/>
              <a:t>: </a:t>
            </a:r>
          </a:p>
          <a:p>
            <a:r>
              <a:rPr lang="pl-PL" dirty="0">
                <a:hlinkClick r:id="rId4"/>
              </a:rPr>
              <a:t>http://www.youtube.com/watch?v=</a:t>
            </a:r>
            <a:r>
              <a:rPr lang="pl-PL" dirty="0" smtClean="0">
                <a:hlinkClick r:id="rId4"/>
              </a:rPr>
              <a:t>aFluTtoOInM</a:t>
            </a:r>
            <a:r>
              <a:rPr lang="pl-PL" dirty="0" smtClean="0"/>
              <a:t> </a:t>
            </a:r>
            <a:endParaRPr lang="pl-PL" dirty="0"/>
          </a:p>
          <a:p>
            <a:r>
              <a:rPr lang="pl-PL" dirty="0" smtClean="0"/>
              <a:t>La </a:t>
            </a:r>
            <a:r>
              <a:rPr lang="pl-PL" dirty="0" err="1" smtClean="0"/>
              <a:t>Merengue</a:t>
            </a:r>
            <a:r>
              <a:rPr lang="pl-PL" dirty="0" smtClean="0"/>
              <a:t>: </a:t>
            </a:r>
          </a:p>
          <a:p>
            <a:r>
              <a:rPr lang="pl-PL" dirty="0">
                <a:hlinkClick r:id="rId5"/>
              </a:rPr>
              <a:t>http://www.youtube.com/watch?v=</a:t>
            </a:r>
            <a:r>
              <a:rPr lang="pl-PL" dirty="0" smtClean="0">
                <a:hlinkClick r:id="rId5"/>
              </a:rPr>
              <a:t>VeCE9Ql7gOI</a:t>
            </a:r>
            <a:r>
              <a:rPr lang="pl-PL" dirty="0" smtClean="0"/>
              <a:t> </a:t>
            </a:r>
          </a:p>
          <a:p>
            <a:endParaRPr lang="pl-PL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77161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Bibliografía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650" dirty="0" smtClean="0"/>
              <a:t>*https</a:t>
            </a:r>
            <a:r>
              <a:rPr lang="en-US" sz="1650" dirty="0"/>
              <a:t>://</a:t>
            </a:r>
            <a:r>
              <a:rPr lang="en-US" sz="1650" dirty="0" err="1"/>
              <a:t>www.cia.gov</a:t>
            </a:r>
            <a:r>
              <a:rPr lang="en-US" sz="1650" dirty="0"/>
              <a:t>/library/publications/the-world-</a:t>
            </a:r>
            <a:r>
              <a:rPr lang="en-US" sz="1650" dirty="0" err="1"/>
              <a:t>factbook</a:t>
            </a:r>
            <a:r>
              <a:rPr lang="en-US" sz="1650" dirty="0" smtClean="0"/>
              <a:t>/ geos</a:t>
            </a:r>
            <a:r>
              <a:rPr lang="en-US" sz="1650" dirty="0"/>
              <a:t>/</a:t>
            </a:r>
            <a:r>
              <a:rPr lang="en-US" sz="1650" dirty="0" err="1" smtClean="0"/>
              <a:t>dr.html</a:t>
            </a:r>
            <a:r>
              <a:rPr lang="en-US" sz="1650" dirty="0" smtClean="0"/>
              <a:t> </a:t>
            </a:r>
            <a:endParaRPr lang="en-US" sz="1650" dirty="0" smtClean="0"/>
          </a:p>
          <a:p>
            <a:r>
              <a:rPr lang="en-US" sz="1650" dirty="0"/>
              <a:t>*http://</a:t>
            </a:r>
            <a:r>
              <a:rPr lang="en-US" sz="1650" dirty="0" err="1"/>
              <a:t>news.bbc.co.uk</a:t>
            </a:r>
            <a:r>
              <a:rPr lang="en-US" sz="1650" dirty="0"/>
              <a:t>/2/hi/</a:t>
            </a:r>
            <a:r>
              <a:rPr lang="en-US" sz="1650" dirty="0" err="1"/>
              <a:t>americas</a:t>
            </a:r>
            <a:r>
              <a:rPr lang="en-US" sz="1650" dirty="0"/>
              <a:t>/1217771.</a:t>
            </a:r>
            <a:r>
              <a:rPr lang="en-US" sz="1650" dirty="0" smtClean="0"/>
              <a:t>stm</a:t>
            </a:r>
          </a:p>
          <a:p>
            <a:r>
              <a:rPr lang="de-DE" sz="1650" dirty="0"/>
              <a:t>http://</a:t>
            </a:r>
            <a:r>
              <a:rPr lang="de-DE" sz="1650" dirty="0" err="1"/>
              <a:t>www.google.com</a:t>
            </a:r>
            <a:r>
              <a:rPr lang="de-DE" sz="1650" dirty="0"/>
              <a:t>/</a:t>
            </a:r>
            <a:r>
              <a:rPr lang="de-DE" sz="1650" dirty="0" err="1"/>
              <a:t>imgres?q</a:t>
            </a:r>
            <a:r>
              <a:rPr lang="de-DE" sz="1650" dirty="0"/>
              <a:t>=</a:t>
            </a:r>
            <a:r>
              <a:rPr lang="de-DE" sz="1650" dirty="0" err="1"/>
              <a:t>dominican+republic&amp;um</a:t>
            </a:r>
            <a:r>
              <a:rPr lang="de-DE" sz="1650" dirty="0"/>
              <a:t>=1&amp;hl=</a:t>
            </a:r>
            <a:r>
              <a:rPr lang="de-DE" sz="1650" dirty="0" err="1"/>
              <a:t>en&amp;client</a:t>
            </a:r>
            <a:r>
              <a:rPr lang="de-DE" sz="1650" dirty="0"/>
              <a:t>=</a:t>
            </a:r>
            <a:r>
              <a:rPr lang="de-DE" sz="1650" dirty="0" err="1"/>
              <a:t>safari&amp;sa</a:t>
            </a:r>
            <a:r>
              <a:rPr lang="de-DE" sz="1650" dirty="0"/>
              <a:t>=</a:t>
            </a:r>
            <a:r>
              <a:rPr lang="de-DE" sz="1650" dirty="0" err="1"/>
              <a:t>N&amp;rls</a:t>
            </a:r>
            <a:r>
              <a:rPr lang="de-DE" sz="1650" dirty="0"/>
              <a:t>=</a:t>
            </a:r>
            <a:r>
              <a:rPr lang="de-DE" sz="1650" dirty="0" err="1"/>
              <a:t>en&amp;tbm</a:t>
            </a:r>
            <a:r>
              <a:rPr lang="de-DE" sz="1650" dirty="0"/>
              <a:t>=</a:t>
            </a:r>
            <a:r>
              <a:rPr lang="de-DE" sz="1650" dirty="0" err="1"/>
              <a:t>isch&amp;tbnid</a:t>
            </a:r>
            <a:r>
              <a:rPr lang="de-DE" sz="1650" dirty="0"/>
              <a:t>=5SN3eIt_dTJtFM:&amp;</a:t>
            </a:r>
            <a:r>
              <a:rPr lang="de-DE" sz="1650" dirty="0" err="1"/>
              <a:t>imgrefurl</a:t>
            </a:r>
            <a:r>
              <a:rPr lang="de-DE" sz="1650" dirty="0"/>
              <a:t>=http://</a:t>
            </a:r>
            <a:r>
              <a:rPr lang="de-DE" sz="1650" dirty="0" err="1"/>
              <a:t>www.welcome-dominican-republic.com</a:t>
            </a:r>
            <a:r>
              <a:rPr lang="de-DE" sz="1650" dirty="0"/>
              <a:t>/</a:t>
            </a:r>
            <a:r>
              <a:rPr lang="de-DE" sz="1650" dirty="0" err="1"/>
              <a:t>Dominican-Republic-Facts.html&amp;docid</a:t>
            </a:r>
            <a:r>
              <a:rPr lang="de-DE" sz="1650" dirty="0"/>
              <a:t>=gqcIwV2pNNPiHM&amp;imgurl=http://</a:t>
            </a:r>
            <a:r>
              <a:rPr lang="de-DE" sz="1650" dirty="0" err="1"/>
              <a:t>www.welcome-dominican-republic.com</a:t>
            </a:r>
            <a:r>
              <a:rPr lang="de-DE" sz="1650" dirty="0"/>
              <a:t>/</a:t>
            </a:r>
            <a:r>
              <a:rPr lang="de-DE" sz="1650" dirty="0" err="1"/>
              <a:t>images</a:t>
            </a:r>
            <a:r>
              <a:rPr lang="de-DE" sz="1650" dirty="0"/>
              <a:t>/</a:t>
            </a:r>
            <a:r>
              <a:rPr lang="de-DE" sz="1650" dirty="0" err="1"/>
              <a:t>dominicanusa.gif&amp;w</a:t>
            </a:r>
            <a:r>
              <a:rPr lang="de-DE" sz="1650" dirty="0"/>
              <a:t>=500&amp;h=317&amp;ei=Iw1qT7DVK8eEsgKGl_ypCQ&amp;zoom=1&amp;iact=</a:t>
            </a:r>
            <a:r>
              <a:rPr lang="de-DE" sz="1650" dirty="0" err="1"/>
              <a:t>hc&amp;vpx</a:t>
            </a:r>
            <a:r>
              <a:rPr lang="de-DE" sz="1650" dirty="0"/>
              <a:t>=746&amp;vpy=183&amp;dur=1281&amp;hovh=179&amp;hovw=282&amp;tx=243&amp;ty=78&amp;sig=103575052575312632903&amp;page=4&amp;tbnh=129&amp;tbnw=203&amp;start=46&amp;ndsp=16&amp;ved=1t:429,r:15,s:46&amp;biw=1052&amp;bih=680</a:t>
            </a:r>
            <a:endParaRPr lang="en-US" sz="1650" dirty="0"/>
          </a:p>
        </p:txBody>
      </p:sp>
    </p:spTree>
    <p:extLst>
      <p:ext uri="{BB962C8B-B14F-4D97-AF65-F5344CB8AC3E}">
        <p14:creationId xmlns:p14="http://schemas.microsoft.com/office/powerpoint/2010/main" val="16717408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ssential">
  <a:themeElements>
    <a:clrScheme name="Custom 15">
      <a:dk1>
        <a:srgbClr val="000000"/>
      </a:dk1>
      <a:lt1>
        <a:srgbClr val="FFFFFF"/>
      </a:lt1>
      <a:dk2>
        <a:srgbClr val="F30816"/>
      </a:dk2>
      <a:lt2>
        <a:srgbClr val="F30816"/>
      </a:lt2>
      <a:accent1>
        <a:srgbClr val="FFFFFF"/>
      </a:accent1>
      <a:accent2>
        <a:srgbClr val="0049E7"/>
      </a:accent2>
      <a:accent3>
        <a:srgbClr val="F30816"/>
      </a:accent3>
      <a:accent4>
        <a:srgbClr val="FFFFFF"/>
      </a:accent4>
      <a:accent5>
        <a:srgbClr val="0049E7"/>
      </a:accent5>
      <a:accent6>
        <a:srgbClr val="F30816"/>
      </a:accent6>
      <a:hlink>
        <a:srgbClr val="0049E7"/>
      </a:hlink>
      <a:folHlink>
        <a:srgbClr val="000000"/>
      </a:folHlink>
    </a:clrScheme>
    <a:fontScheme name="Essentia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sent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Essential.thmx</Template>
  <TotalTime>5711</TotalTime>
  <Words>582</Words>
  <Application>Microsoft Macintosh PowerPoint</Application>
  <PresentationFormat>On-screen Show (4:3)</PresentationFormat>
  <Paragraphs>63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Essential</vt:lpstr>
      <vt:lpstr>La República dominicana</vt:lpstr>
      <vt:lpstr>la gente de la república dominicana</vt:lpstr>
      <vt:lpstr>PowerPoint Presentation</vt:lpstr>
      <vt:lpstr>Datos importantes</vt:lpstr>
      <vt:lpstr>Ahora en la república dominicana</vt:lpstr>
      <vt:lpstr>Dominicanese- el Español dominicano</vt:lpstr>
      <vt:lpstr>La música</vt:lpstr>
      <vt:lpstr>Bibliografía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República dominicana</dc:title>
  <dc:creator>Sarra Qadri</dc:creator>
  <cp:lastModifiedBy>Sarra Qadri</cp:lastModifiedBy>
  <cp:revision>18</cp:revision>
  <dcterms:created xsi:type="dcterms:W3CDTF">2012-02-27T00:50:01Z</dcterms:created>
  <dcterms:modified xsi:type="dcterms:W3CDTF">2012-03-23T14:05:29Z</dcterms:modified>
</cp:coreProperties>
</file>